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географии на тему: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Правда или вымысел в сюжетах произведения 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Жюль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Верна «Дети капитана Гранта»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4286256"/>
            <a:ext cx="5000660" cy="157163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Выполнила:Хапаева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Таисия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5 класса</a:t>
            </a:r>
          </a:p>
          <a:p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Руководитель:Соколова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Т.А., </a:t>
            </a:r>
          </a:p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214291"/>
            <a:ext cx="3071834" cy="200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Цель: проанализировать </a:t>
            </a:r>
            <a:r>
              <a:rPr lang="ru-RU" sz="2700" b="1" smtClean="0">
                <a:solidFill>
                  <a:srgbClr val="002060"/>
                </a:solidFill>
              </a:rPr>
              <a:t>наиболее </a:t>
            </a:r>
            <a:r>
              <a:rPr lang="ru-RU" sz="2700" b="1" smtClean="0">
                <a:solidFill>
                  <a:srgbClr val="002060"/>
                </a:solidFill>
              </a:rPr>
              <a:t>спорные </a:t>
            </a:r>
            <a:r>
              <a:rPr lang="ru-RU" sz="2700" b="1" dirty="0" smtClean="0">
                <a:solidFill>
                  <a:srgbClr val="002060"/>
                </a:solidFill>
              </a:rPr>
              <a:t>сюжеты книги и определить – правда это или вымысел автора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Задачи: </a:t>
            </a:r>
          </a:p>
          <a:p>
            <a:pPr lvl="0"/>
            <a:r>
              <a:rPr lang="ru-RU" sz="2400" dirty="0" smtClean="0"/>
              <a:t>Познакомиться с биографией </a:t>
            </a:r>
            <a:r>
              <a:rPr lang="ru-RU" sz="2400" dirty="0" err="1" smtClean="0"/>
              <a:t>Жюль</a:t>
            </a:r>
            <a:r>
              <a:rPr lang="ru-RU" sz="2400" dirty="0" smtClean="0"/>
              <a:t> Верна.</a:t>
            </a:r>
          </a:p>
          <a:p>
            <a:pPr lvl="0"/>
            <a:r>
              <a:rPr lang="ru-RU" sz="2400" dirty="0" smtClean="0"/>
              <a:t>Познакомиться с произведением «Дети капитана Гранта» </a:t>
            </a:r>
          </a:p>
          <a:p>
            <a:pPr lvl="0"/>
            <a:r>
              <a:rPr lang="ru-RU" sz="2400" dirty="0" smtClean="0"/>
              <a:t> Выбрать сюжеты из книги, которые являются наиболее спорными.</a:t>
            </a:r>
          </a:p>
          <a:p>
            <a:pPr lvl="0"/>
            <a:r>
              <a:rPr lang="ru-RU" sz="2400" dirty="0" smtClean="0"/>
              <a:t>Найти информацию, подтверждающую или опровергающую достоверность описываемых сюжетов.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Объект:</a:t>
            </a:r>
          </a:p>
          <a:p>
            <a:pPr>
              <a:buNone/>
            </a:pPr>
            <a:r>
              <a:rPr lang="ru-RU" dirty="0" smtClean="0"/>
              <a:t> отдельные сюжеты из произведения </a:t>
            </a:r>
            <a:r>
              <a:rPr lang="ru-RU" dirty="0" err="1" smtClean="0"/>
              <a:t>Жюля</a:t>
            </a:r>
            <a:r>
              <a:rPr lang="ru-RU" dirty="0" smtClean="0"/>
              <a:t> Верна «Дети капитана Гранта».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Гипотеза: </a:t>
            </a:r>
          </a:p>
          <a:p>
            <a:pPr>
              <a:buNone/>
            </a:pPr>
            <a:r>
              <a:rPr lang="ru-RU" dirty="0" smtClean="0"/>
              <a:t> Выяснить основана ли выбранные мною сюжеты  на реальных событиях, либо же описанные события являются вымыслом автора. </a:t>
            </a:r>
          </a:p>
          <a:p>
            <a:pPr>
              <a:buNone/>
            </a:pPr>
            <a:r>
              <a:rPr lang="ru-RU" dirty="0" smtClean="0"/>
              <a:t>Считаю, что произведение является больше творческим вымыслом автора. При помощи анализа нескольких сюжетов, мы попытаемся это доказать. 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3338200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Биография 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Жюль</a:t>
            </a:r>
            <a:r>
              <a:rPr lang="ru-RU" sz="3600" b="1" i="1" dirty="0" smtClean="0">
                <a:solidFill>
                  <a:srgbClr val="002060"/>
                </a:solidFill>
              </a:rPr>
              <a:t> Верна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/</a:t>
            </a:r>
            <a:r>
              <a:rPr lang="ru-RU" sz="2400" b="1" dirty="0" smtClean="0">
                <a:solidFill>
                  <a:srgbClr val="002060"/>
                </a:solidFill>
              </a:rPr>
              <a:t>8 февраля 1828 г – 24 марта 1905 г. (77 лет)/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928926" y="1928802"/>
            <a:ext cx="5929354" cy="4197361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/>
              <a:t>Французский писатель, классик приключенческой литературы, один из основоположников жанра научной фантастики. Член Французского Географического общества. По статистике ЮНЕСКО, книги </a:t>
            </a:r>
            <a:r>
              <a:rPr lang="ru-RU" sz="3400" dirty="0" err="1" smtClean="0"/>
              <a:t>Жюля</a:t>
            </a:r>
            <a:r>
              <a:rPr lang="ru-RU" sz="3400" dirty="0" smtClean="0"/>
              <a:t> Верна занимают второе место по </a:t>
            </a:r>
            <a:r>
              <a:rPr lang="ru-RU" sz="3400" dirty="0" err="1" smtClean="0"/>
              <a:t>переводимости</a:t>
            </a:r>
            <a:r>
              <a:rPr lang="ru-RU" sz="3400" dirty="0" smtClean="0"/>
              <a:t> в мире, уступая лишь произведениям Агаты Кристи.</a:t>
            </a:r>
          </a:p>
          <a:p>
            <a:endParaRPr lang="ru-RU" sz="3400" dirty="0" smtClean="0"/>
          </a:p>
          <a:p>
            <a:r>
              <a:rPr lang="ru-RU" sz="3400" dirty="0" err="1" smtClean="0"/>
              <a:t>Жюль</a:t>
            </a:r>
            <a:r>
              <a:rPr lang="ru-RU" sz="3400" dirty="0" smtClean="0"/>
              <a:t> Верн мог писать более пятнадцати часов подряд, толком не выходя из кабинета, если его постигало какое-нибудь озарение, его было трудно остановить.</a:t>
            </a:r>
          </a:p>
          <a:p>
            <a:endParaRPr lang="ru-RU" sz="3400" dirty="0" smtClean="0"/>
          </a:p>
          <a:p>
            <a:r>
              <a:rPr lang="ru-RU" sz="3400" dirty="0" smtClean="0"/>
              <a:t>В 1892 году писатель стал кавалером ордена Почётного легиона,  высшей государственной наградой Франции, за свои заслуги не только как литератор, но и как географ. </a:t>
            </a: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2428892" cy="3214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 с птицей кондор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«… Огромная птица появилась снова: она летела медленнее, отягощенная грузом.</a:t>
            </a:r>
          </a:p>
          <a:p>
            <a:pPr>
              <a:buNone/>
            </a:pPr>
            <a:r>
              <a:rPr lang="ru-RU" dirty="0" smtClean="0"/>
              <a:t>Раздался вопль ужаса: в когтях у кондора висело и качалось безжизненное тело, тело Роберта Гранта. Хищник, держа мальчика за платье, парил в воздухе футах в ста пятидесяти над лагерем…»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900" dirty="0" smtClean="0"/>
              <a:t>/Сто пятьдесят футов – примерно 30,5 метров./</a:t>
            </a:r>
          </a:p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357190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583" y="4000504"/>
            <a:ext cx="2898474" cy="235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 о дереве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омбо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1428736"/>
            <a:ext cx="4071966" cy="428628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400" dirty="0" smtClean="0"/>
          </a:p>
          <a:p>
            <a:pPr algn="ctr"/>
            <a:r>
              <a:rPr lang="ru-RU" sz="1600" dirty="0" smtClean="0"/>
              <a:t>Вопрос: Могут ли прожить люди на дереве </a:t>
            </a:r>
            <a:r>
              <a:rPr lang="ru-RU" sz="1600" dirty="0" err="1" smtClean="0"/>
              <a:t>омбу</a:t>
            </a:r>
            <a:r>
              <a:rPr lang="ru-RU" sz="1600" dirty="0" smtClean="0"/>
              <a:t> несколько дней?</a:t>
            </a:r>
            <a:endParaRPr lang="ru-RU" sz="16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84693" cy="41116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/>
              <a:t>Это редкое дерево необычной формы, являющееся визитной карточкой Уругвая, не горит. А его толстые ветви часто ломаются под собственным весом, поэтому лазить по ним крайне небезопасно. У него большая раскидистая и густая крона, а ветви простираются в стороны на 15 м. </a:t>
            </a:r>
          </a:p>
          <a:p>
            <a:pPr algn="just"/>
            <a:r>
              <a:rPr lang="ru-RU" sz="1800" dirty="0" smtClean="0"/>
              <a:t>Оно не боится ни ветра, ни огня, ни засухи. Волокнистая древесина ствола выдерживает любой ураган. Корни глубоко заякорены в плодородной почве пампы. Они напитаны водой. Какая бы засуха ни случилась, дереву всегда хватит запаса воды. Да и ствол у него водянистый.</a:t>
            </a:r>
            <a:endParaRPr lang="ru-RU" sz="1800" dirty="0"/>
          </a:p>
        </p:txBody>
      </p:sp>
      <p:pic>
        <p:nvPicPr>
          <p:cNvPr id="12" name="Содержимое 11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3786214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85786" y="4357694"/>
            <a:ext cx="3357586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 о племени 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майори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7686" y="1214422"/>
            <a:ext cx="4400552" cy="639762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Вопрос: правда ли, что описываемые сцены людоедства были в действительности?</a:t>
            </a:r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Маори избавились от каннибализма, а ведь он был, во всяком случае в конце XVIII – первой половине XIX веков, не только важной частью их рациона, но и главной составляющей религиозных воззрений. </a:t>
            </a:r>
          </a:p>
          <a:p>
            <a:pPr>
              <a:buNone/>
            </a:pPr>
            <a:r>
              <a:rPr lang="ru-RU" sz="1600" dirty="0" smtClean="0"/>
              <a:t>Решающую роль в преодолении каннибализма сыграло приобщение маори к европейской цивилизации, в первую очередь в принятии христианства. Хотя христианство и людоедские воззрения не только прямо противостояли друг другу, но и вступали в очень сложные взаимодействия.</a:t>
            </a:r>
            <a:endParaRPr lang="ru-RU" sz="1600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3470780" cy="248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143380"/>
            <a:ext cx="3857652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Пересмотрев много информации из разных источников на интересующие меня темы, я пришла к выводу, что вымысел и правда тесно переплетены в  произведении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Жюль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Верна «Дети капитана Гранта». 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подвигает читателей самих находить достоверную информацию из других источников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531</Words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по географии на тему: Правда или вымысел в сюжетах произведения  Жюль Верна «Дети капитана Гранта» </vt:lpstr>
      <vt:lpstr>Цель: проанализировать наиболее спорные сюжеты книги и определить – правда это или вымысел автора  </vt:lpstr>
      <vt:lpstr>Слайд 3</vt:lpstr>
      <vt:lpstr>Биография  Жюль Верна  /8 февраля 1828 г – 24 марта 1905 г. (77 лет)/</vt:lpstr>
      <vt:lpstr>Сюжет с птицей кондор</vt:lpstr>
      <vt:lpstr>Сюжет о дереве омбо</vt:lpstr>
      <vt:lpstr>Сюжет о племени майори 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географии на тему: Правда или вымысел в сюжетах произведения  Жюль Верна «Дети капитана Гранта» </dc:title>
  <dc:creator>Директор</dc:creator>
  <cp:lastModifiedBy>Директор</cp:lastModifiedBy>
  <cp:revision>14</cp:revision>
  <dcterms:created xsi:type="dcterms:W3CDTF">2023-05-16T08:51:41Z</dcterms:created>
  <dcterms:modified xsi:type="dcterms:W3CDTF">2024-10-09T11:09:50Z</dcterms:modified>
</cp:coreProperties>
</file>