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0" r:id="rId4"/>
    <p:sldId id="257" r:id="rId5"/>
    <p:sldId id="258" r:id="rId6"/>
    <p:sldId id="261" r:id="rId7"/>
    <p:sldId id="262" r:id="rId8"/>
    <p:sldId id="273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Муниципальное 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Первомайская средняя школа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Презентация  по технологии</a:t>
            </a:r>
          </a:p>
          <a:p>
            <a:pPr algn="ctr">
              <a:buNone/>
            </a:pPr>
            <a:r>
              <a:rPr lang="ru-RU" dirty="0" smtClean="0"/>
              <a:t>« Необычная одежда»</a:t>
            </a:r>
          </a:p>
          <a:p>
            <a:pPr algn="ctr">
              <a:buNone/>
            </a:pPr>
            <a:r>
              <a:rPr lang="ru-RU" dirty="0" smtClean="0"/>
              <a:t>«Юбка»</a:t>
            </a:r>
            <a:endParaRPr lang="ru-RU" dirty="0"/>
          </a:p>
        </p:txBody>
      </p:sp>
      <p:pic>
        <p:nvPicPr>
          <p:cNvPr id="4" name="Рисунок 3" descr="F:\фото юбка\Photo10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14324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896" y="429309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Автор: </a:t>
            </a:r>
            <a:r>
              <a:rPr lang="ru-RU" b="1" dirty="0" err="1" smtClean="0"/>
              <a:t>Сизова</a:t>
            </a:r>
            <a:r>
              <a:rPr lang="ru-RU" b="1" dirty="0" smtClean="0"/>
              <a:t> Ксения, 6 класс</a:t>
            </a:r>
          </a:p>
          <a:p>
            <a:r>
              <a:rPr lang="ru-RU" b="1" dirty="0" smtClean="0"/>
              <a:t>Руководитель: </a:t>
            </a:r>
            <a:r>
              <a:rPr lang="ru-RU" b="1" dirty="0" err="1" smtClean="0"/>
              <a:t>Хапаева</a:t>
            </a:r>
            <a:r>
              <a:rPr lang="ru-RU" b="1" dirty="0" smtClean="0"/>
              <a:t> Е.И.- учитель технологии Первомайской средней школы, с. </a:t>
            </a:r>
            <a:r>
              <a:rPr lang="ru-RU" b="1" smtClean="0"/>
              <a:t>Кукобой, </a:t>
            </a:r>
            <a:r>
              <a:rPr lang="ru-RU" b="1" dirty="0" smtClean="0"/>
              <a:t>Ярославской области.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Экономическое обоснование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33223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Именование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 материала на изделие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Затраты на материал в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Мусорный мешок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мешок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Окантовочная тесьма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</a:t>
                      </a:r>
                      <a:r>
                        <a:rPr lang="ru-RU" dirty="0" err="1" smtClean="0"/>
                        <a:t>ру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Атласная лента узкая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Атласная лента широкая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0,80м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Нитки швейные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 катушки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 рублей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 Мы поделимся быстрым и самым простым способом изготовления юбки. Согласитесь, получившееся самодельное изделие из мусорных пакетов смотрится достаточно интересно и необычно. Потратив на изготовление такой вещички один час, вы точно станете звездой любого карнавала.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Инструкционно</a:t>
            </a:r>
            <a:r>
              <a:rPr lang="ru-RU" dirty="0" smtClean="0"/>
              <a:t>  – технологическая карта по изготовлению юбки из мусорного пакета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Пакеты должны быть плотными, для этого подойдут мешки, выдерживающие до 100–120 кг.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:\фото юбка\Photo10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1357290" y="2928934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юбка из мешков\Photo1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86124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Разложить пакет, начинать работать с угла. Раскрой юбки </a:t>
            </a:r>
            <a:r>
              <a:rPr lang="ru-RU" dirty="0" err="1" smtClean="0"/>
              <a:t>полусолнце</a:t>
            </a:r>
            <a:r>
              <a:rPr lang="ru-RU" dirty="0" smtClean="0"/>
              <a:t>. Мерки </a:t>
            </a:r>
            <a:r>
              <a:rPr lang="ru-RU" dirty="0" err="1" smtClean="0"/>
              <a:t>полуобхват</a:t>
            </a:r>
            <a:r>
              <a:rPr lang="ru-RU" dirty="0" smtClean="0"/>
              <a:t>   талии + прибавка 10см. </a:t>
            </a:r>
          </a:p>
          <a:p>
            <a:r>
              <a:rPr lang="ru-RU" dirty="0" smtClean="0"/>
              <a:t>Отмерить длину юбки, отрезать</a:t>
            </a:r>
            <a:endParaRPr lang="ru-RU" dirty="0"/>
          </a:p>
        </p:txBody>
      </p:sp>
      <p:pic>
        <p:nvPicPr>
          <p:cNvPr id="4" name="Рисунок 3" descr="F:\фото юбка\Photo1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256"/>
            <a:ext cx="2214578" cy="203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юбка\Photo1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256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юбка\Photo1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14818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Выкроить баску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dirty="0" smtClean="0"/>
              <a:t>Выкроить баску: наложить выкроенную юбку на противоположный угол, отмерить длину баски, вырезать, край баски закруглить</a:t>
            </a:r>
            <a:endParaRPr lang="ru-RU" dirty="0"/>
          </a:p>
        </p:txBody>
      </p:sp>
      <p:pic>
        <p:nvPicPr>
          <p:cNvPr id="4" name="Рисунок 3" descr="F:\фото юбка\Photo10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6165" y="3730889"/>
            <a:ext cx="2786082" cy="218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юбка\Photo1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00438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юбка\Photo10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876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Машинные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Стачать задний шов у юбки на машинке запошивочным швом или стачным два раза подогнуть</a:t>
            </a:r>
          </a:p>
          <a:p>
            <a:r>
              <a:rPr lang="ru-RU" dirty="0" smtClean="0"/>
              <a:t> Низ изделия у юбки и баски подшить лентой или окантовочной тесьмой </a:t>
            </a:r>
            <a:endParaRPr lang="ru-RU" dirty="0"/>
          </a:p>
        </p:txBody>
      </p:sp>
      <p:pic>
        <p:nvPicPr>
          <p:cNvPr id="4" name="Рисунок 3" descr="F:\фото юбка\Photo10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юбка\Photo10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876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юбка\Photo10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71876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изделия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Соединить баску с юбкой по линии талии булавками или сметочной строчкой. Притачать ленту по линии талии</a:t>
            </a:r>
            <a:endParaRPr lang="ru-RU" dirty="0"/>
          </a:p>
        </p:txBody>
      </p:sp>
      <p:pic>
        <p:nvPicPr>
          <p:cNvPr id="4" name="Рисунок 3" descr="F:\фото юбка\Photo1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юбка\Photo1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57562"/>
            <a:ext cx="2571768" cy="253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юбка\Photo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286124"/>
            <a:ext cx="2357454" cy="28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 юбка\Photo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0"/>
            <a:ext cx="2357454" cy="28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юбка\Photo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350" y="3581400"/>
            <a:ext cx="2357454" cy="28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фото юбка\Photo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46" y="3571876"/>
            <a:ext cx="2357454" cy="28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Готовое изделие (юбка)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Вдеть ленточку для затяжки. Юбка готова</a:t>
            </a:r>
          </a:p>
          <a:p>
            <a:endParaRPr lang="ru-RU" dirty="0"/>
          </a:p>
        </p:txBody>
      </p:sp>
      <p:pic>
        <p:nvPicPr>
          <p:cNvPr id="4" name="Рисунок 3" descr="F:\фото юбка\Photo10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43538" y="3000372"/>
            <a:ext cx="307183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dirty="0" smtClean="0"/>
              <a:t> Нам надоело быть банальными, хотим мы быть оригинальными. Сошьём мы юбки из пакетов.  И  мы сможем смело выйти в свет. В них обратим вниманье на себя, готовы вам представить их, друзья!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F:\фото юбка\Photo10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143248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юбка\Photo10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846" y="3295648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 юбка\Photo10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286124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Ежегодно проходит районный фестиваль – «Радуга» художественный смотр.  Для выступления нужны костюмы, т.к. у родителей трудное финансовое положение, решили сшить юбки из бросового материала (мусорные пакеты</a:t>
            </a:r>
            <a:r>
              <a:rPr lang="ru-RU" sz="2800" dirty="0" smtClean="0"/>
              <a:t>) 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Качественно изготовить необычные юбки из  мусорных пакетов, продемонстрировать эти модели.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Изучить тему «необычная одежда» в сети Интернет</a:t>
            </a:r>
          </a:p>
          <a:p>
            <a:r>
              <a:rPr lang="ru-RU" dirty="0" smtClean="0"/>
              <a:t> Разработать модели юбок.</a:t>
            </a:r>
          </a:p>
          <a:p>
            <a:r>
              <a:rPr lang="ru-RU" dirty="0" smtClean="0"/>
              <a:t> Изготовить юбки. </a:t>
            </a:r>
          </a:p>
          <a:p>
            <a:r>
              <a:rPr lang="ru-RU" dirty="0" smtClean="0"/>
              <a:t>Продемонстрировать модели.</a:t>
            </a:r>
          </a:p>
          <a:p>
            <a:r>
              <a:rPr lang="ru-RU" dirty="0" smtClean="0"/>
              <a:t>Подвести итоги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порная схема размышлений 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82867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858280" cy="6215063"/>
          </a:xfrm>
        </p:spPr>
        <p:txBody>
          <a:bodyPr>
            <a:normAutofit/>
          </a:bodyPr>
          <a:lstStyle/>
          <a:p>
            <a:r>
              <a:rPr lang="ru-RU" b="1" dirty="0" smtClean="0"/>
              <a:t>Выявление основных требований к изделию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Юбка должна быть красивой и модной.</a:t>
            </a:r>
          </a:p>
          <a:p>
            <a:pPr lvl="0"/>
            <a:r>
              <a:rPr lang="ru-RU" dirty="0" smtClean="0"/>
              <a:t>Конструкция юбки должна соответствовать выбранной модели.</a:t>
            </a:r>
          </a:p>
          <a:p>
            <a:pPr lvl="0"/>
            <a:r>
              <a:rPr lang="ru-RU" dirty="0" smtClean="0"/>
              <a:t>Юбка должна хорошо сидеть на фигуре.</a:t>
            </a:r>
          </a:p>
          <a:p>
            <a:pPr lvl="0"/>
            <a:r>
              <a:rPr lang="ru-RU" dirty="0" smtClean="0"/>
              <a:t>Нужно, чтобы юбка была универсальной.</a:t>
            </a:r>
          </a:p>
          <a:p>
            <a:pPr lvl="0"/>
            <a:r>
              <a:rPr lang="ru-RU" dirty="0" smtClean="0"/>
              <a:t>Изделие должно быть недорогим, но качественно изготовленным.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и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Мусорный мешок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Сантиметровая лента</a:t>
            </a:r>
          </a:p>
          <a:p>
            <a:r>
              <a:rPr lang="ru-RU" dirty="0" smtClean="0"/>
              <a:t>Отделочная лента</a:t>
            </a:r>
          </a:p>
          <a:p>
            <a:r>
              <a:rPr lang="ru-RU" dirty="0" smtClean="0"/>
              <a:t>Окантовочная тесьма</a:t>
            </a:r>
          </a:p>
          <a:p>
            <a:r>
              <a:rPr lang="ru-RU" dirty="0" smtClean="0"/>
              <a:t>Нитки швейные</a:t>
            </a:r>
          </a:p>
          <a:p>
            <a:r>
              <a:rPr lang="ru-RU" dirty="0" smtClean="0"/>
              <a:t>Швейная машинка</a:t>
            </a:r>
          </a:p>
          <a:p>
            <a:r>
              <a:rPr lang="ru-RU" dirty="0" smtClean="0"/>
              <a:t>Английские булавки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34a/00143b11-c80079b1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2d3/000060f2-8e7039ef/img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440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Образовательное учреждение Первомайская средняя школа</vt:lpstr>
      <vt:lpstr>Обоснование</vt:lpstr>
      <vt:lpstr>Цель:</vt:lpstr>
      <vt:lpstr>Задачи:</vt:lpstr>
      <vt:lpstr>Слайд 5</vt:lpstr>
      <vt:lpstr>Слайд 6</vt:lpstr>
      <vt:lpstr>Инструменты и оборудование</vt:lpstr>
      <vt:lpstr>Слайд 8</vt:lpstr>
      <vt:lpstr>Слайд 9</vt:lpstr>
      <vt:lpstr>Экономическое обоснование</vt:lpstr>
      <vt:lpstr>Технология изготовления</vt:lpstr>
      <vt:lpstr>Инструкционно  – технологическая карта по изготовлению юбки из мусорного пакета</vt:lpstr>
      <vt:lpstr>Технология изготовления</vt:lpstr>
      <vt:lpstr>Выкроить баску</vt:lpstr>
      <vt:lpstr>Машинные работы</vt:lpstr>
      <vt:lpstr>Изготовление изделия</vt:lpstr>
      <vt:lpstr>Готовое изделие (юбка)</vt:lpstr>
      <vt:lpstr>Реклама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</dc:title>
  <dc:creator>Дом</dc:creator>
  <cp:lastModifiedBy>Марина</cp:lastModifiedBy>
  <cp:revision>32</cp:revision>
  <dcterms:created xsi:type="dcterms:W3CDTF">2019-03-20T09:17:11Z</dcterms:created>
  <dcterms:modified xsi:type="dcterms:W3CDTF">2021-11-07T16:59:17Z</dcterms:modified>
</cp:coreProperties>
</file>