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0" r:id="rId5"/>
    <p:sldId id="261" r:id="rId6"/>
    <p:sldId id="262" r:id="rId7"/>
    <p:sldId id="263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82;&#1083;&#1080;&#1087;.mp4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000107"/>
            <a:ext cx="6743720" cy="260034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Литературное чтение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1 </a:t>
            </a:r>
            <a:r>
              <a:rPr lang="ru-RU" sz="2800" dirty="0" smtClean="0">
                <a:solidFill>
                  <a:srgbClr val="0070C0"/>
                </a:solidFill>
              </a:rPr>
              <a:t>класс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rgbClr val="0070C0"/>
                </a:solidFill>
              </a:rPr>
              <a:t>Тема: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B050"/>
                </a:solidFill>
              </a:rPr>
              <a:t>Гостеприимство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Презентацию </a:t>
            </a:r>
            <a:r>
              <a:rPr lang="ru-RU" dirty="0" smtClean="0">
                <a:solidFill>
                  <a:schemeClr val="tx1"/>
                </a:solidFill>
              </a:rPr>
              <a:t>подготовила: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читель начальных классов </a:t>
            </a:r>
            <a:r>
              <a:rPr lang="ru-RU" dirty="0" smtClean="0">
                <a:solidFill>
                  <a:schemeClr val="tx1"/>
                </a:solidFill>
              </a:rPr>
              <a:t>Савельева З.В.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http://gubernator.gov39.ru/images/governor/b/10-18102012-01/img_7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3143240" cy="20954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g-fotki.yandex.ru/get/6300/159267234.a/0_e4818_49a3b2a6_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5857916" cy="585791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00562" y="274638"/>
            <a:ext cx="4214842" cy="544037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Солнце на небе проснулось,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Нам, ребята, улыбнулось.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Глазки тихо закрываем,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Руки к небу поднимаем.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Лучики солнышка возьмём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И к сердечку поднесём.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_54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836712"/>
            <a:ext cx="6876256" cy="38678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tatic2.etoya.ru/files/images/imgsng/part_5/103907/src/%D0%BF%D1%83%D1%83%D1%8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5143536" cy="38576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285728"/>
            <a:ext cx="1303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Гость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7412" name="Picture 4" descr="http://animalsfoto.com/photo/69/69cfe282c790d9ed14790fd57f2b7eef.jpg"/>
          <p:cNvPicPr>
            <a:picLocks noChangeAspect="1" noChangeArrowheads="1"/>
          </p:cNvPicPr>
          <p:nvPr/>
        </p:nvPicPr>
        <p:blipFill>
          <a:blip r:embed="rId3" cstate="print"/>
          <a:srcRect l="28125"/>
          <a:stretch>
            <a:fillRect/>
          </a:stretch>
        </p:blipFill>
        <p:spPr bwMode="auto">
          <a:xfrm>
            <a:off x="4643438" y="3286124"/>
            <a:ext cx="4381488" cy="3429001"/>
          </a:xfrm>
          <a:prstGeom prst="rect">
            <a:avLst/>
          </a:prstGeom>
          <a:noFill/>
        </p:spPr>
      </p:pic>
      <p:pic>
        <p:nvPicPr>
          <p:cNvPr id="17414" name="Picture 6" descr="http://www.gifmania.ru/Animated-Gifs-Animirovannykh-Alfavitov/Animations-Punctuation-Marks/Images-Question-mark/Question-mark-2628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857628"/>
            <a:ext cx="447675" cy="7143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57884" y="2214554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хозяин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mtdata.ru/u2/photoE414/20859760136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3668"/>
            <a:ext cx="9144000" cy="60243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85698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Старинный русский обычай : гостей встречаем хлебом –солью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Рефлексия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9458" name="Picture 2" descr="http://static8.depositphotos.com/1465849/962/i/950/depositphotos_9628591-Thoughtful-childr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24744"/>
            <a:ext cx="5006303" cy="40324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573325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Какие знания пригодятся в жизни?</a:t>
            </a:r>
            <a:endParaRPr lang="ru-RU" sz="3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pt4web.ru/images/1563/49377/640/img15.jpg"/>
          <p:cNvPicPr>
            <a:picLocks noChangeAspect="1" noChangeArrowheads="1"/>
          </p:cNvPicPr>
          <p:nvPr/>
        </p:nvPicPr>
        <p:blipFill>
          <a:blip r:embed="rId2" cstate="print"/>
          <a:srcRect b="10226"/>
          <a:stretch>
            <a:fillRect/>
          </a:stretch>
        </p:blipFill>
        <p:spPr bwMode="auto">
          <a:xfrm>
            <a:off x="107503" y="116632"/>
            <a:ext cx="8983579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215106" cy="57150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Правила этикета для гостя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785794"/>
            <a:ext cx="835824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*</a:t>
            </a:r>
            <a:r>
              <a:rPr lang="ru-RU" sz="2000" b="1" dirty="0" smtClean="0"/>
              <a:t>В гости ходи по приглашению.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*Неприлично ходить в гости с «пустыми» руками. Обязательно возьми с собой какой-нибудь подарок , пусть небольшой, но хозяевам будет очень приятно!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 При встрече не забудь радушно поздороваться.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  В гостях постарайся вести себя спокойно, не шуми, не бегай.</a:t>
            </a:r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* Не трогай игрушки и вещи, но если тебе очень захотелось посмотреть – спроси разрешения у хозяев.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 Неприлично долго засиживаться в гостях, это может утомить людей.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  Никогда не напрашивайся сам на чай, либо обед.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*Перед уходом не забудь поблагодарить хозяев за гостеприимство и попрощаться.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39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Литературное чтение 1 класс  Тема: Гостеприимство</vt:lpstr>
      <vt:lpstr>Солнце на небе проснулось, Нам, ребята, улыбнулось. Глазки тихо закрываем, Руки к небу поднимаем. Лучики солнышка возьмём И к сердечку поднесём. </vt:lpstr>
      <vt:lpstr>Слайд 3</vt:lpstr>
      <vt:lpstr>Слайд 4</vt:lpstr>
      <vt:lpstr>Слайд 5</vt:lpstr>
      <vt:lpstr>Рефлексия</vt:lpstr>
      <vt:lpstr>Слайд 7</vt:lpstr>
      <vt:lpstr>Правила этикета для гостя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 2 класс  Тема: Гостеприимство</dc:title>
  <dc:creator>Зоя</dc:creator>
  <cp:lastModifiedBy>Зоя</cp:lastModifiedBy>
  <cp:revision>31</cp:revision>
  <dcterms:created xsi:type="dcterms:W3CDTF">2016-11-04T13:07:17Z</dcterms:created>
  <dcterms:modified xsi:type="dcterms:W3CDTF">2017-12-03T17:09:31Z</dcterms:modified>
</cp:coreProperties>
</file>